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55973977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755973977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55973977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755973977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55973977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755973977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755973977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755973977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755973977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755973977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755973977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755973977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755973977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755973977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755973977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755973977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755973977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755973977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755973977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755973977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55973977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55973977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755973977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755973977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755973977b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755973977b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755973977b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755973977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755973977b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755973977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755973977b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755973977b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55973977b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755973977b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755973977b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755973977b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755973977b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755973977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755973977b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755973977b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55973977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755973977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755973977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755973977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55973977b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755973977b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755973977b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755973977b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755973977b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755973977b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755973977b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755973977b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755973977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755973977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755973977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755973977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55973977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55973977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755973977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755973977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755973977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755973977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55973977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755973977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238075" y="925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7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8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9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0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83" name="Google Shape;28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1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2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93" name="Google Shape;2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2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3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4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5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